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Default Extension="tiff" ContentType="image/tiff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7" r:id="rId1"/>
  </p:sldMasterIdLst>
  <p:sldIdLst>
    <p:sldId id="256" r:id="rId2"/>
    <p:sldId id="264" r:id="rId3"/>
    <p:sldId id="265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15620"/>
    <p:restoredTop sz="94660"/>
  </p:normalViewPr>
  <p:slideViewPr>
    <p:cSldViewPr snapToGrid="0" snapToObjects="1" showGuides="1">
      <p:cViewPr varScale="1">
        <p:scale>
          <a:sx n="109" d="100"/>
          <a:sy n="109" d="100"/>
        </p:scale>
        <p:origin x="-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ct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ED27B40-C951-2840-881C-A30B0164D9A8}" type="datetimeFigureOut">
              <a:rPr lang="en-US" smtClean="0"/>
              <a:pPr/>
              <a:t>2/22/11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3784909B-6BA2-B34C-A8D6-91E24759DD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rrawiki.wikispaces.com/K.+Bakie" TargetMode="External"/><Relationship Id="rId3" Type="http://schemas.openxmlformats.org/officeDocument/2006/relationships/hyperlink" Target="http://arrawiki.wikispaces.com/Etech+Kara+Baki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9.tiff"/><Relationship Id="rId5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Relationship Id="rId5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3999" cy="3388472"/>
          </a:xfrm>
        </p:spPr>
        <p:txBody>
          <a:bodyPr/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EVIDENCE </a:t>
            </a:r>
            <a:r>
              <a:rPr lang="en-US" sz="7200" b="1" dirty="0" smtClean="0"/>
              <a:t>OF STUDENT LEARNING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2938276"/>
          </a:xfrm>
        </p:spPr>
        <p:txBody>
          <a:bodyPr>
            <a:normAutofit/>
          </a:bodyPr>
          <a:lstStyle/>
          <a:p>
            <a:endParaRPr lang="en-US" sz="4000" b="1" dirty="0" smtClean="0">
              <a:solidFill>
                <a:srgbClr val="000000"/>
              </a:solidFill>
            </a:endParaRPr>
          </a:p>
          <a:p>
            <a:r>
              <a:rPr lang="en-US" sz="4000" b="1" dirty="0" smtClean="0">
                <a:solidFill>
                  <a:srgbClr val="000000"/>
                </a:solidFill>
              </a:rPr>
              <a:t>Kara Bakie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8</a:t>
            </a:r>
            <a:r>
              <a:rPr lang="en-US" sz="4000" b="1" baseline="30000" dirty="0" smtClean="0">
                <a:solidFill>
                  <a:srgbClr val="000000"/>
                </a:solidFill>
              </a:rPr>
              <a:t>th</a:t>
            </a:r>
            <a:r>
              <a:rPr lang="en-US" sz="4000" b="1" dirty="0" smtClean="0">
                <a:solidFill>
                  <a:srgbClr val="000000"/>
                </a:solidFill>
              </a:rPr>
              <a:t> GRADE LANGUAGE ARTS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Mt. Healthy Jr. High School</a:t>
            </a:r>
          </a:p>
          <a:p>
            <a:endParaRPr 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73050"/>
            <a:ext cx="3693072" cy="4970299"/>
          </a:xfrm>
        </p:spPr>
        <p:txBody>
          <a:bodyPr/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ACROSTIC SUMMARY POEM</a:t>
            </a: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FF"/>
                </a:solidFill>
              </a:rPr>
              <a:t>SAMPLE #1</a:t>
            </a:r>
            <a:endParaRPr lang="en-US" sz="4900" dirty="0">
              <a:solidFill>
                <a:srgbClr val="FFFFFF"/>
              </a:solidFill>
            </a:endParaRPr>
          </a:p>
        </p:txBody>
      </p:sp>
      <p:pic>
        <p:nvPicPr>
          <p:cNvPr id="10" name="Picture 9" descr="TTH Poem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73" y="0"/>
            <a:ext cx="54509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TH Poem 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72" y="0"/>
            <a:ext cx="5450928" cy="6858000"/>
          </a:xfrm>
          <a:prstGeom prst="rect">
            <a:avLst/>
          </a:prstGeom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0" y="273050"/>
            <a:ext cx="3693072" cy="4970299"/>
          </a:xfrm>
        </p:spPr>
        <p:txBody>
          <a:bodyPr/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ACROSTIC SUMMARY POEM</a:t>
            </a: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>
                <a:solidFill>
                  <a:srgbClr val="FFFF00"/>
                </a:solidFill>
              </a:rPr>
              <a:t/>
            </a:r>
            <a:br>
              <a:rPr lang="en-US" sz="4900" b="1" dirty="0" smtClean="0">
                <a:solidFill>
                  <a:srgbClr val="FFFF00"/>
                </a:solidFill>
              </a:rPr>
            </a:br>
            <a:r>
              <a:rPr lang="en-US" sz="4900" b="1" dirty="0" smtClean="0"/>
              <a:t>SAMPLE #2</a:t>
            </a:r>
            <a:endParaRPr lang="en-US" sz="4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b="1" i="1" dirty="0" smtClean="0"/>
              <a:t>THE OUTSIDERS </a:t>
            </a:r>
            <a:r>
              <a:rPr lang="en-US" b="1" dirty="0" smtClean="0">
                <a:solidFill>
                  <a:srgbClr val="FFFF00"/>
                </a:solidFill>
              </a:rPr>
              <a:t>GLOGSTER </a:t>
            </a:r>
            <a:r>
              <a:rPr lang="en-US" b="1" dirty="0" smtClean="0"/>
              <a:t>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3999" cy="484454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4900" b="1" dirty="0" smtClean="0">
              <a:solidFill>
                <a:srgbClr val="0000FF"/>
              </a:solidFill>
              <a:hlinkClick r:id="rId2"/>
            </a:endParaRPr>
          </a:p>
          <a:p>
            <a:pPr algn="ctr">
              <a:buNone/>
            </a:pPr>
            <a:r>
              <a:rPr lang="en-US" sz="4900" b="1" dirty="0" smtClean="0">
                <a:solidFill>
                  <a:srgbClr val="0000FF"/>
                </a:solidFill>
                <a:hlinkClick r:id="rId3"/>
              </a:rPr>
              <a:t>LINKS TO STUDENT GLOGS</a:t>
            </a:r>
            <a:endParaRPr lang="en-US" sz="4900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sz="49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388472"/>
          </a:xfrm>
        </p:spPr>
        <p:txBody>
          <a:bodyPr/>
          <a:lstStyle/>
          <a:p>
            <a:r>
              <a:rPr lang="en-US" sz="6600" b="1" dirty="0" smtClean="0">
                <a:solidFill>
                  <a:srgbClr val="FFFFFF"/>
                </a:solidFill>
              </a:rPr>
              <a:t>GLOGSTER PROJECT </a:t>
            </a:r>
            <a:r>
              <a:rPr lang="en-US" sz="6600" b="1" dirty="0" smtClean="0">
                <a:solidFill>
                  <a:srgbClr val="FFFF00"/>
                </a:solidFill>
              </a:rPr>
              <a:t>STUDENT FEEDBACK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779463" y="4124620"/>
            <a:ext cx="7583487" cy="110628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0000"/>
                </a:solidFill>
              </a:rPr>
              <a:t>OBTAINED USING </a:t>
            </a:r>
            <a:r>
              <a:rPr lang="en-US" sz="6000" b="1" dirty="0" err="1" smtClean="0">
                <a:solidFill>
                  <a:srgbClr val="FFFF00"/>
                </a:solidFill>
              </a:rPr>
              <a:t>SurveyMonkey.com</a:t>
            </a:r>
            <a:endParaRPr lang="en-US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sz="4200" b="1" dirty="0" smtClean="0">
                <a:solidFill>
                  <a:srgbClr val="FFFF00"/>
                </a:solidFill>
              </a:rPr>
              <a:t>EVIDENCE </a:t>
            </a:r>
            <a:r>
              <a:rPr lang="en-US" sz="4200" b="1" dirty="0" smtClean="0"/>
              <a:t>OF STUDENT </a:t>
            </a:r>
            <a:r>
              <a:rPr lang="en-US" sz="4200" b="1" dirty="0" smtClean="0">
                <a:solidFill>
                  <a:srgbClr val="FFFF00"/>
                </a:solidFill>
              </a:rPr>
              <a:t>ENGAGEMENT </a:t>
            </a:r>
            <a:r>
              <a:rPr lang="en-US" sz="4200" b="1" dirty="0" smtClean="0"/>
              <a:t>&amp; </a:t>
            </a:r>
            <a:r>
              <a:rPr lang="en-US" sz="4200" b="1" dirty="0" smtClean="0">
                <a:solidFill>
                  <a:srgbClr val="FFFF00"/>
                </a:solidFill>
              </a:rPr>
              <a:t>ACHIEVEMENT</a:t>
            </a:r>
            <a:endParaRPr lang="en-US" sz="4200" dirty="0">
              <a:solidFill>
                <a:srgbClr val="FFFF00"/>
              </a:solidFill>
            </a:endParaRPr>
          </a:p>
        </p:txBody>
      </p:sp>
      <p:pic>
        <p:nvPicPr>
          <p:cNvPr id="4" name="Picture 3" descr="Glogster Survey Result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920"/>
            <a:ext cx="9144000" cy="551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4000" cy="1283167"/>
          </a:xfrm>
        </p:spPr>
        <p:txBody>
          <a:bodyPr/>
          <a:lstStyle/>
          <a:p>
            <a:r>
              <a:rPr lang="en-US" sz="4300" b="1" dirty="0" smtClean="0"/>
              <a:t>“WHAT DID YOU </a:t>
            </a:r>
            <a:r>
              <a:rPr lang="en-US" sz="4300" b="1" dirty="0" smtClean="0">
                <a:solidFill>
                  <a:srgbClr val="FFFF00"/>
                </a:solidFill>
              </a:rPr>
              <a:t>MOST ENJOY </a:t>
            </a:r>
            <a:r>
              <a:rPr lang="en-US" sz="4300" b="1" dirty="0" smtClean="0"/>
              <a:t>ABOUT THIS PROJECT?”</a:t>
            </a:r>
            <a:endParaRPr lang="en-US" sz="4300" b="1" dirty="0"/>
          </a:p>
        </p:txBody>
      </p:sp>
      <p:pic>
        <p:nvPicPr>
          <p:cNvPr id="8" name="Picture 7" descr="fun partner use computer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1645"/>
            <a:ext cx="9144000" cy="1057200"/>
          </a:xfrm>
          <a:prstGeom prst="rect">
            <a:avLst/>
          </a:prstGeom>
        </p:spPr>
      </p:pic>
      <p:pic>
        <p:nvPicPr>
          <p:cNvPr id="7" name="Picture 6" descr="Helped me UNDERSTAND BOO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6679"/>
            <a:ext cx="9144000" cy="2052839"/>
          </a:xfrm>
          <a:prstGeom prst="rect">
            <a:avLst/>
          </a:prstGeom>
        </p:spPr>
      </p:pic>
      <p:pic>
        <p:nvPicPr>
          <p:cNvPr id="9" name="Picture 8" descr="GLOGSTER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87252"/>
            <a:ext cx="9144000" cy="870230"/>
          </a:xfrm>
          <a:prstGeom prst="rect">
            <a:avLst/>
          </a:prstGeom>
        </p:spPr>
      </p:pic>
      <p:pic>
        <p:nvPicPr>
          <p:cNvPr id="10" name="Picture 9" descr="Computer Choice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98845"/>
            <a:ext cx="9144000" cy="788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STUDENT RESPONSES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5" name="Picture 4" descr="Imagination Different from most Project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1906"/>
            <a:ext cx="9144000" cy="1691702"/>
          </a:xfrm>
          <a:prstGeom prst="rect">
            <a:avLst/>
          </a:prstGeom>
        </p:spPr>
      </p:pic>
      <p:pic>
        <p:nvPicPr>
          <p:cNvPr id="9" name="Picture 8" descr="partner wor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874097"/>
            <a:ext cx="9144000" cy="997965"/>
          </a:xfrm>
          <a:prstGeom prst="rect">
            <a:avLst/>
          </a:prstGeom>
        </p:spPr>
      </p:pic>
      <p:pic>
        <p:nvPicPr>
          <p:cNvPr id="12" name="Picture 11" descr="creative freedom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862227"/>
            <a:ext cx="9144000" cy="866905"/>
          </a:xfrm>
          <a:prstGeom prst="rect">
            <a:avLst/>
          </a:prstGeom>
        </p:spPr>
      </p:pic>
      <p:pic>
        <p:nvPicPr>
          <p:cNvPr id="13" name="Picture 12" descr="cool &amp; Fun with Partner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6121400"/>
            <a:ext cx="9144001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626</TotalTime>
  <Words>69</Words>
  <Application>Microsoft Macintosh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Precedent</vt:lpstr>
      <vt:lpstr>EVIDENCE OF STUDENT LEARNING</vt:lpstr>
      <vt:lpstr>ACROSTIC SUMMARY POEM  SAMPLE #1</vt:lpstr>
      <vt:lpstr>ACROSTIC SUMMARY POEM  SAMPLE #2</vt:lpstr>
      <vt:lpstr>THE OUTSIDERS GLOGSTER PROJECT</vt:lpstr>
      <vt:lpstr>GLOGSTER PROJECT STUDENT FEEDBACK</vt:lpstr>
      <vt:lpstr>EVIDENCE OF STUDENT ENGAGEMENT &amp; ACHIEVEMENT</vt:lpstr>
      <vt:lpstr>“WHAT DID YOU MOST ENJOY ABOUT THIS PROJECT?”</vt:lpstr>
      <vt:lpstr>STUDENT RESPONSES</vt:lpstr>
    </vt:vector>
  </TitlesOfParts>
  <Company>University of Cincinnati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OF STUDENT LEARNING</dc:title>
  <dc:creator>Kara Bakie</dc:creator>
  <cp:lastModifiedBy>Kara Bakie</cp:lastModifiedBy>
  <cp:revision>5</cp:revision>
  <dcterms:created xsi:type="dcterms:W3CDTF">2011-02-23T01:12:56Z</dcterms:created>
  <dcterms:modified xsi:type="dcterms:W3CDTF">2011-02-23T01:13:11Z</dcterms:modified>
</cp:coreProperties>
</file>